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75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7" d="100"/>
          <a:sy n="107" d="100"/>
        </p:scale>
        <p:origin x="-84" y="-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DF23CE-A96B-4E1E-959D-B72E006B0988}" type="doc">
      <dgm:prSet loTypeId="urn:microsoft.com/office/officeart/2008/layout/TitledPictureBlocks" loCatId="picture" qsTypeId="urn:microsoft.com/office/officeart/2005/8/quickstyle/3d2" qsCatId="3D" csTypeId="urn:microsoft.com/office/officeart/2005/8/colors/accent1_4" csCatId="accent1" phldr="1"/>
      <dgm:spPr/>
      <dgm:t>
        <a:bodyPr/>
        <a:lstStyle/>
        <a:p>
          <a:endParaRPr lang="en-AU"/>
        </a:p>
      </dgm:t>
    </dgm:pt>
    <dgm:pt modelId="{724B08A6-D976-4DBE-AA73-D2E7E6CD9885}">
      <dgm:prSet phldrT="[Text]" custT="1"/>
      <dgm:spPr/>
      <dgm:t>
        <a:bodyPr/>
        <a:lstStyle/>
        <a:p>
          <a:r>
            <a:rPr lang="en-AU" sz="2800" smtClean="0"/>
            <a:t>NSW</a:t>
          </a:r>
          <a:endParaRPr lang="en-AU" sz="2800"/>
        </a:p>
      </dgm:t>
    </dgm:pt>
    <dgm:pt modelId="{ED4B43A4-80DC-41F4-94B6-AC793F56CC4F}" type="parTrans" cxnId="{44A0133F-F745-431B-83A2-4F2967410B08}">
      <dgm:prSet/>
      <dgm:spPr/>
      <dgm:t>
        <a:bodyPr/>
        <a:lstStyle/>
        <a:p>
          <a:endParaRPr lang="en-AU" sz="2800"/>
        </a:p>
      </dgm:t>
    </dgm:pt>
    <dgm:pt modelId="{E7D00EEC-ABAC-49A6-948A-92803D74C470}" type="sibTrans" cxnId="{44A0133F-F745-431B-83A2-4F2967410B08}">
      <dgm:prSet/>
      <dgm:spPr/>
      <dgm:t>
        <a:bodyPr/>
        <a:lstStyle/>
        <a:p>
          <a:endParaRPr lang="en-AU" sz="2800"/>
        </a:p>
      </dgm:t>
    </dgm:pt>
    <dgm:pt modelId="{A307536B-4897-46E4-9D61-2C8527EF47DF}">
      <dgm:prSet phldrT="[Text]" custT="1"/>
      <dgm:spPr/>
      <dgm:t>
        <a:bodyPr/>
        <a:lstStyle/>
        <a:p>
          <a:r>
            <a:rPr lang="en-AU" sz="2800" dirty="0" smtClean="0"/>
            <a:t>SE QLD</a:t>
          </a:r>
          <a:endParaRPr lang="en-AU" sz="2800" dirty="0"/>
        </a:p>
      </dgm:t>
    </dgm:pt>
    <dgm:pt modelId="{6791C00C-E897-45BD-BCC0-A1569E368D46}" type="parTrans" cxnId="{106EDE14-F84B-45F4-8380-3ED3DD3EEB11}">
      <dgm:prSet/>
      <dgm:spPr/>
      <dgm:t>
        <a:bodyPr/>
        <a:lstStyle/>
        <a:p>
          <a:endParaRPr lang="en-AU" sz="2800"/>
        </a:p>
      </dgm:t>
    </dgm:pt>
    <dgm:pt modelId="{ED7B1FF7-555A-4696-9A21-DCAAF79B575D}" type="sibTrans" cxnId="{106EDE14-F84B-45F4-8380-3ED3DD3EEB11}">
      <dgm:prSet/>
      <dgm:spPr/>
      <dgm:t>
        <a:bodyPr/>
        <a:lstStyle/>
        <a:p>
          <a:endParaRPr lang="en-AU" sz="2800"/>
        </a:p>
      </dgm:t>
    </dgm:pt>
    <dgm:pt modelId="{ED36972B-B8BE-4D49-AEF5-3B0C58836B7C}">
      <dgm:prSet phldrT="[Text]" custT="1"/>
      <dgm:spPr/>
      <dgm:t>
        <a:bodyPr/>
        <a:lstStyle/>
        <a:p>
          <a:r>
            <a:rPr lang="en-AU" sz="2800" dirty="0" smtClean="0">
              <a:solidFill>
                <a:srgbClr val="002060"/>
              </a:solidFill>
            </a:rPr>
            <a:t>South of Perth -  WA</a:t>
          </a:r>
          <a:endParaRPr lang="en-AU" sz="2800" dirty="0">
            <a:solidFill>
              <a:srgbClr val="002060"/>
            </a:solidFill>
          </a:endParaRPr>
        </a:p>
      </dgm:t>
    </dgm:pt>
    <dgm:pt modelId="{91DBB11C-A5B7-4B25-BA0D-B9E56845A17E}" type="parTrans" cxnId="{077DFE7D-D9BF-4306-84B9-DC9A742405BE}">
      <dgm:prSet/>
      <dgm:spPr/>
      <dgm:t>
        <a:bodyPr/>
        <a:lstStyle/>
        <a:p>
          <a:endParaRPr lang="en-AU" sz="2800"/>
        </a:p>
      </dgm:t>
    </dgm:pt>
    <dgm:pt modelId="{139BB5CC-F358-4047-8D8A-EC0ACC05B38C}" type="sibTrans" cxnId="{077DFE7D-D9BF-4306-84B9-DC9A742405BE}">
      <dgm:prSet/>
      <dgm:spPr/>
      <dgm:t>
        <a:bodyPr/>
        <a:lstStyle/>
        <a:p>
          <a:endParaRPr lang="en-AU" sz="2800"/>
        </a:p>
      </dgm:t>
    </dgm:pt>
    <dgm:pt modelId="{61294503-1677-422C-B588-4A6C2B9D5878}">
      <dgm:prSet phldrT="[Text]" custT="1"/>
      <dgm:spPr/>
      <dgm:t>
        <a:bodyPr/>
        <a:lstStyle/>
        <a:p>
          <a:r>
            <a:rPr lang="en-AU" sz="2800" dirty="0" smtClean="0"/>
            <a:t>Bass &amp; Surf Coasts - VIC</a:t>
          </a:r>
          <a:endParaRPr lang="en-AU" sz="2800" dirty="0"/>
        </a:p>
      </dgm:t>
    </dgm:pt>
    <dgm:pt modelId="{470D14D2-9FD3-4674-BEDD-66E8124FB499}" type="parTrans" cxnId="{7E7E7A39-5EC1-44D9-AD52-FA1270FC65F0}">
      <dgm:prSet/>
      <dgm:spPr/>
      <dgm:t>
        <a:bodyPr/>
        <a:lstStyle/>
        <a:p>
          <a:endParaRPr lang="en-AU" sz="2800"/>
        </a:p>
      </dgm:t>
    </dgm:pt>
    <dgm:pt modelId="{A99621D7-0BA5-4162-9F52-AAD293134F0A}" type="sibTrans" cxnId="{7E7E7A39-5EC1-44D9-AD52-FA1270FC65F0}">
      <dgm:prSet/>
      <dgm:spPr/>
      <dgm:t>
        <a:bodyPr/>
        <a:lstStyle/>
        <a:p>
          <a:endParaRPr lang="en-AU" sz="2800"/>
        </a:p>
      </dgm:t>
    </dgm:pt>
    <dgm:pt modelId="{8BAA8072-44A5-4773-AE37-3C28DAFE79D4}" type="pres">
      <dgm:prSet presAssocID="{ABDF23CE-A96B-4E1E-959D-B72E006B0988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AU"/>
        </a:p>
      </dgm:t>
    </dgm:pt>
    <dgm:pt modelId="{913DA083-10B8-4CFB-9675-A3D8477C322F}" type="pres">
      <dgm:prSet presAssocID="{724B08A6-D976-4DBE-AA73-D2E7E6CD9885}" presName="composite" presStyleCnt="0"/>
      <dgm:spPr/>
    </dgm:pt>
    <dgm:pt modelId="{626FD91D-EF0F-4883-AEDF-8D8AB35292B7}" type="pres">
      <dgm:prSet presAssocID="{724B08A6-D976-4DBE-AA73-D2E7E6CD9885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532398D2-6E25-4FD3-A0F0-CF49534BD345}" type="pres">
      <dgm:prSet presAssocID="{724B08A6-D976-4DBE-AA73-D2E7E6CD9885}" presName="Image" presStyleLbl="bgImgPlac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4B2AB838-338D-47B5-A67A-19B2DC81E7E7}" type="pres">
      <dgm:prSet presAssocID="{724B08A6-D976-4DBE-AA73-D2E7E6CD9885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  <dgm:pt modelId="{4C87AEC9-C09B-44C7-90B0-7702B1650137}" type="pres">
      <dgm:prSet presAssocID="{E7D00EEC-ABAC-49A6-948A-92803D74C470}" presName="sibTrans" presStyleCnt="0"/>
      <dgm:spPr/>
    </dgm:pt>
    <dgm:pt modelId="{3A144719-85C3-4A57-BD24-A9260C68E2A3}" type="pres">
      <dgm:prSet presAssocID="{A307536B-4897-46E4-9D61-2C8527EF47DF}" presName="composite" presStyleCnt="0"/>
      <dgm:spPr/>
    </dgm:pt>
    <dgm:pt modelId="{9D2B8ED7-A4AE-4210-AB15-824E819DBF48}" type="pres">
      <dgm:prSet presAssocID="{A307536B-4897-46E4-9D61-2C8527EF47DF}" presName="ParentText" presStyleLbl="node1" presStyleIdx="1" presStyleCnt="4" custLinFactNeighborX="16585" custLinFactNeighborY="-80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329D8AA8-8C81-4612-8CEE-A4BFB54352D8}" type="pres">
      <dgm:prSet presAssocID="{A307536B-4897-46E4-9D61-2C8527EF47DF}" presName="Image" presStyleLbl="bgImgPlace1" presStyleIdx="1" presStyleCnt="4" custLinFactNeighborX="16585" custLinFactNeighborY="-2334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91C29192-54DC-457D-A90E-8DCD8826AFD7}" type="pres">
      <dgm:prSet presAssocID="{A307536B-4897-46E4-9D61-2C8527EF47DF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  <dgm:pt modelId="{91C5860D-2C82-4CBD-8E16-CD05DFD5FBEA}" type="pres">
      <dgm:prSet presAssocID="{ED7B1FF7-555A-4696-9A21-DCAAF79B575D}" presName="sibTrans" presStyleCnt="0"/>
      <dgm:spPr/>
    </dgm:pt>
    <dgm:pt modelId="{3D85F212-543F-4B92-A821-535A5E5FF5B6}" type="pres">
      <dgm:prSet presAssocID="{ED36972B-B8BE-4D49-AEF5-3B0C58836B7C}" presName="composite" presStyleCnt="0"/>
      <dgm:spPr/>
    </dgm:pt>
    <dgm:pt modelId="{DA02E945-E5A2-45DC-BF4B-601F50AB2735}" type="pres">
      <dgm:prSet presAssocID="{ED36972B-B8BE-4D49-AEF5-3B0C58836B7C}" presName="ParentText" presStyleLbl="node1" presStyleIdx="2" presStyleCnt="4" custScaleX="13106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0997F2BB-CF10-405B-B621-B89304A1B654}" type="pres">
      <dgm:prSet presAssocID="{ED36972B-B8BE-4D49-AEF5-3B0C58836B7C}" presName="Image" presStyleLbl="bgImgPlace1" presStyleIdx="2" presStyleCnt="4" custScaleX="126577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D637E9F7-238E-4424-82E0-71FCA3388236}" type="pres">
      <dgm:prSet presAssocID="{ED36972B-B8BE-4D49-AEF5-3B0C58836B7C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  <dgm:pt modelId="{B408E52B-A3FE-422D-AF39-A6843EA47C43}" type="pres">
      <dgm:prSet presAssocID="{139BB5CC-F358-4047-8D8A-EC0ACC05B38C}" presName="sibTrans" presStyleCnt="0"/>
      <dgm:spPr/>
    </dgm:pt>
    <dgm:pt modelId="{E5F41AFA-95BB-4161-A4FE-E181F9D8F974}" type="pres">
      <dgm:prSet presAssocID="{61294503-1677-422C-B588-4A6C2B9D5878}" presName="composite" presStyleCnt="0"/>
      <dgm:spPr/>
    </dgm:pt>
    <dgm:pt modelId="{EB36D1B0-CABB-45F3-AF6D-1CD0ECABC2CB}" type="pres">
      <dgm:prSet presAssocID="{61294503-1677-422C-B588-4A6C2B9D5878}" presName="ParentText" presStyleLbl="node1" presStyleIdx="3" presStyleCnt="4" custScaleX="14854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8048D418-C5D2-424E-9494-BEFF4927CE75}" type="pres">
      <dgm:prSet presAssocID="{61294503-1677-422C-B588-4A6C2B9D5878}" presName="Image" presStyleLbl="bgImgPlace1" presStyleIdx="3" presStyleCnt="4" custScaleX="145290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989C86E4-7D18-4C24-84D9-FA80C5C74185}" type="pres">
      <dgm:prSet presAssocID="{61294503-1677-422C-B588-4A6C2B9D5878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2564D03D-5782-457A-9233-5983D05AED73}" type="presOf" srcId="{ED36972B-B8BE-4D49-AEF5-3B0C58836B7C}" destId="{DA02E945-E5A2-45DC-BF4B-601F50AB2735}" srcOrd="0" destOrd="0" presId="urn:microsoft.com/office/officeart/2008/layout/TitledPictureBlocks"/>
    <dgm:cxn modelId="{106EDE14-F84B-45F4-8380-3ED3DD3EEB11}" srcId="{ABDF23CE-A96B-4E1E-959D-B72E006B0988}" destId="{A307536B-4897-46E4-9D61-2C8527EF47DF}" srcOrd="1" destOrd="0" parTransId="{6791C00C-E897-45BD-BCC0-A1569E368D46}" sibTransId="{ED7B1FF7-555A-4696-9A21-DCAAF79B575D}"/>
    <dgm:cxn modelId="{077DFE7D-D9BF-4306-84B9-DC9A742405BE}" srcId="{ABDF23CE-A96B-4E1E-959D-B72E006B0988}" destId="{ED36972B-B8BE-4D49-AEF5-3B0C58836B7C}" srcOrd="2" destOrd="0" parTransId="{91DBB11C-A5B7-4B25-BA0D-B9E56845A17E}" sibTransId="{139BB5CC-F358-4047-8D8A-EC0ACC05B38C}"/>
    <dgm:cxn modelId="{99A80F2A-6441-48CB-AF0B-72D930FCBF12}" type="presOf" srcId="{724B08A6-D976-4DBE-AA73-D2E7E6CD9885}" destId="{626FD91D-EF0F-4883-AEDF-8D8AB35292B7}" srcOrd="0" destOrd="0" presId="urn:microsoft.com/office/officeart/2008/layout/TitledPictureBlocks"/>
    <dgm:cxn modelId="{6BBE66EB-F782-4F1A-B2CA-BA22F24330D8}" type="presOf" srcId="{ABDF23CE-A96B-4E1E-959D-B72E006B0988}" destId="{8BAA8072-44A5-4773-AE37-3C28DAFE79D4}" srcOrd="0" destOrd="0" presId="urn:microsoft.com/office/officeart/2008/layout/TitledPictureBlocks"/>
    <dgm:cxn modelId="{3AF18487-CD70-48F6-9912-35FD7704AB13}" type="presOf" srcId="{A307536B-4897-46E4-9D61-2C8527EF47DF}" destId="{9D2B8ED7-A4AE-4210-AB15-824E819DBF48}" srcOrd="0" destOrd="0" presId="urn:microsoft.com/office/officeart/2008/layout/TitledPictureBlocks"/>
    <dgm:cxn modelId="{44A0133F-F745-431B-83A2-4F2967410B08}" srcId="{ABDF23CE-A96B-4E1E-959D-B72E006B0988}" destId="{724B08A6-D976-4DBE-AA73-D2E7E6CD9885}" srcOrd="0" destOrd="0" parTransId="{ED4B43A4-80DC-41F4-94B6-AC793F56CC4F}" sibTransId="{E7D00EEC-ABAC-49A6-948A-92803D74C470}"/>
    <dgm:cxn modelId="{899BCD14-D941-4A4B-9179-C84459A223D6}" type="presOf" srcId="{61294503-1677-422C-B588-4A6C2B9D5878}" destId="{EB36D1B0-CABB-45F3-AF6D-1CD0ECABC2CB}" srcOrd="0" destOrd="0" presId="urn:microsoft.com/office/officeart/2008/layout/TitledPictureBlocks"/>
    <dgm:cxn modelId="{7E7E7A39-5EC1-44D9-AD52-FA1270FC65F0}" srcId="{ABDF23CE-A96B-4E1E-959D-B72E006B0988}" destId="{61294503-1677-422C-B588-4A6C2B9D5878}" srcOrd="3" destOrd="0" parTransId="{470D14D2-9FD3-4674-BEDD-66E8124FB499}" sibTransId="{A99621D7-0BA5-4162-9F52-AAD293134F0A}"/>
    <dgm:cxn modelId="{41C784F6-295E-494A-818D-7A6368A9FF34}" type="presParOf" srcId="{8BAA8072-44A5-4773-AE37-3C28DAFE79D4}" destId="{913DA083-10B8-4CFB-9675-A3D8477C322F}" srcOrd="0" destOrd="0" presId="urn:microsoft.com/office/officeart/2008/layout/TitledPictureBlocks"/>
    <dgm:cxn modelId="{BCAD3F8A-E7FD-4AA6-BEA6-D5080CA9FC93}" type="presParOf" srcId="{913DA083-10B8-4CFB-9675-A3D8477C322F}" destId="{626FD91D-EF0F-4883-AEDF-8D8AB35292B7}" srcOrd="0" destOrd="0" presId="urn:microsoft.com/office/officeart/2008/layout/TitledPictureBlocks"/>
    <dgm:cxn modelId="{8B905813-73FC-4945-9985-1C1945670AD6}" type="presParOf" srcId="{913DA083-10B8-4CFB-9675-A3D8477C322F}" destId="{532398D2-6E25-4FD3-A0F0-CF49534BD345}" srcOrd="1" destOrd="0" presId="urn:microsoft.com/office/officeart/2008/layout/TitledPictureBlocks"/>
    <dgm:cxn modelId="{594DC44B-474A-4646-AC8D-D59DBAAA8BB5}" type="presParOf" srcId="{913DA083-10B8-4CFB-9675-A3D8477C322F}" destId="{4B2AB838-338D-47B5-A67A-19B2DC81E7E7}" srcOrd="2" destOrd="0" presId="urn:microsoft.com/office/officeart/2008/layout/TitledPictureBlocks"/>
    <dgm:cxn modelId="{F658B78E-3D3C-40CB-ACAC-633F5292D87A}" type="presParOf" srcId="{8BAA8072-44A5-4773-AE37-3C28DAFE79D4}" destId="{4C87AEC9-C09B-44C7-90B0-7702B1650137}" srcOrd="1" destOrd="0" presId="urn:microsoft.com/office/officeart/2008/layout/TitledPictureBlocks"/>
    <dgm:cxn modelId="{3135CE9C-949E-49F4-96F4-E1831A205231}" type="presParOf" srcId="{8BAA8072-44A5-4773-AE37-3C28DAFE79D4}" destId="{3A144719-85C3-4A57-BD24-A9260C68E2A3}" srcOrd="2" destOrd="0" presId="urn:microsoft.com/office/officeart/2008/layout/TitledPictureBlocks"/>
    <dgm:cxn modelId="{3CF50C8C-2643-4ED5-A777-C26CA6180EE7}" type="presParOf" srcId="{3A144719-85C3-4A57-BD24-A9260C68E2A3}" destId="{9D2B8ED7-A4AE-4210-AB15-824E819DBF48}" srcOrd="0" destOrd="0" presId="urn:microsoft.com/office/officeart/2008/layout/TitledPictureBlocks"/>
    <dgm:cxn modelId="{A57256CD-3CE2-4655-A156-D8FA9727E6D0}" type="presParOf" srcId="{3A144719-85C3-4A57-BD24-A9260C68E2A3}" destId="{329D8AA8-8C81-4612-8CEE-A4BFB54352D8}" srcOrd="1" destOrd="0" presId="urn:microsoft.com/office/officeart/2008/layout/TitledPictureBlocks"/>
    <dgm:cxn modelId="{7256D87C-BB12-4727-A8CB-50271DFE861F}" type="presParOf" srcId="{3A144719-85C3-4A57-BD24-A9260C68E2A3}" destId="{91C29192-54DC-457D-A90E-8DCD8826AFD7}" srcOrd="2" destOrd="0" presId="urn:microsoft.com/office/officeart/2008/layout/TitledPictureBlocks"/>
    <dgm:cxn modelId="{2E4DFDB3-5D2B-4215-9AB7-3A42DE9D0CD9}" type="presParOf" srcId="{8BAA8072-44A5-4773-AE37-3C28DAFE79D4}" destId="{91C5860D-2C82-4CBD-8E16-CD05DFD5FBEA}" srcOrd="3" destOrd="0" presId="urn:microsoft.com/office/officeart/2008/layout/TitledPictureBlocks"/>
    <dgm:cxn modelId="{A4B11903-DE67-44E8-B782-86258F262CB5}" type="presParOf" srcId="{8BAA8072-44A5-4773-AE37-3C28DAFE79D4}" destId="{3D85F212-543F-4B92-A821-535A5E5FF5B6}" srcOrd="4" destOrd="0" presId="urn:microsoft.com/office/officeart/2008/layout/TitledPictureBlocks"/>
    <dgm:cxn modelId="{B9A2E32E-91B5-4F12-A200-73379AD4DCBE}" type="presParOf" srcId="{3D85F212-543F-4B92-A821-535A5E5FF5B6}" destId="{DA02E945-E5A2-45DC-BF4B-601F50AB2735}" srcOrd="0" destOrd="0" presId="urn:microsoft.com/office/officeart/2008/layout/TitledPictureBlocks"/>
    <dgm:cxn modelId="{A5535434-FA26-4CCC-9D7A-90779CD51722}" type="presParOf" srcId="{3D85F212-543F-4B92-A821-535A5E5FF5B6}" destId="{0997F2BB-CF10-405B-B621-B89304A1B654}" srcOrd="1" destOrd="0" presId="urn:microsoft.com/office/officeart/2008/layout/TitledPictureBlocks"/>
    <dgm:cxn modelId="{1A39B43C-1BF9-4DC8-A210-AB33F761E323}" type="presParOf" srcId="{3D85F212-543F-4B92-A821-535A5E5FF5B6}" destId="{D637E9F7-238E-4424-82E0-71FCA3388236}" srcOrd="2" destOrd="0" presId="urn:microsoft.com/office/officeart/2008/layout/TitledPictureBlocks"/>
    <dgm:cxn modelId="{9492D173-D1B6-4724-9150-BC748C14E937}" type="presParOf" srcId="{8BAA8072-44A5-4773-AE37-3C28DAFE79D4}" destId="{B408E52B-A3FE-422D-AF39-A6843EA47C43}" srcOrd="5" destOrd="0" presId="urn:microsoft.com/office/officeart/2008/layout/TitledPictureBlocks"/>
    <dgm:cxn modelId="{3AAD0ADC-AED6-4FEA-AE4B-C4B79EDC7549}" type="presParOf" srcId="{8BAA8072-44A5-4773-AE37-3C28DAFE79D4}" destId="{E5F41AFA-95BB-4161-A4FE-E181F9D8F974}" srcOrd="6" destOrd="0" presId="urn:microsoft.com/office/officeart/2008/layout/TitledPictureBlocks"/>
    <dgm:cxn modelId="{D7563B04-FA00-466E-BEF2-4EFA1E42FBEB}" type="presParOf" srcId="{E5F41AFA-95BB-4161-A4FE-E181F9D8F974}" destId="{EB36D1B0-CABB-45F3-AF6D-1CD0ECABC2CB}" srcOrd="0" destOrd="0" presId="urn:microsoft.com/office/officeart/2008/layout/TitledPictureBlocks"/>
    <dgm:cxn modelId="{7577266A-263F-4B1E-AEB4-AD7548C12AB4}" type="presParOf" srcId="{E5F41AFA-95BB-4161-A4FE-E181F9D8F974}" destId="{8048D418-C5D2-424E-9494-BEFF4927CE75}" srcOrd="1" destOrd="0" presId="urn:microsoft.com/office/officeart/2008/layout/TitledPictureBlocks"/>
    <dgm:cxn modelId="{2A16A194-2CB0-4F79-BB8B-86816387E50F}" type="presParOf" srcId="{E5F41AFA-95BB-4161-A4FE-E181F9D8F974}" destId="{989C86E4-7D18-4C24-84D9-FA80C5C74185}" srcOrd="2" destOrd="0" presId="urn:microsoft.com/office/officeart/2008/layout/Titled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A20B5A-B83B-4685-9923-49024F364D0E}" type="doc">
      <dgm:prSet loTypeId="urn:microsoft.com/office/officeart/2008/layout/RadialCluster" loCatId="cycle" qsTypeId="urn:microsoft.com/office/officeart/2005/8/quickstyle/3d3" qsCatId="3D" csTypeId="urn:microsoft.com/office/officeart/2005/8/colors/accent3_3" csCatId="accent3" phldr="1"/>
      <dgm:spPr/>
      <dgm:t>
        <a:bodyPr/>
        <a:lstStyle/>
        <a:p>
          <a:endParaRPr lang="en-AU"/>
        </a:p>
      </dgm:t>
    </dgm:pt>
    <dgm:pt modelId="{FF2626F1-0FDD-4E80-A12A-23D34D004575}">
      <dgm:prSet phldrT="[Text]" custT="1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AU" sz="2400" dirty="0">
            <a:solidFill>
              <a:srgbClr val="002060"/>
            </a:solidFill>
          </a:endParaRPr>
        </a:p>
      </dgm:t>
    </dgm:pt>
    <dgm:pt modelId="{A4157F7C-98AC-43EC-8C88-5BC5A907C963}" type="parTrans" cxnId="{E576871D-8E85-48E0-B191-57BE26A6167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F74D5D28-B131-4C86-89E0-7A124EA8C712}" type="sibTrans" cxnId="{E576871D-8E85-48E0-B191-57BE26A6167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31F30B1B-006A-45B7-9224-427C8A61606E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Destroyed dunes</a:t>
          </a:r>
          <a:endParaRPr lang="en-AU" sz="2400" dirty="0">
            <a:solidFill>
              <a:srgbClr val="002060"/>
            </a:solidFill>
          </a:endParaRPr>
        </a:p>
      </dgm:t>
    </dgm:pt>
    <dgm:pt modelId="{54E84764-CBF7-45A4-9984-F071DE2471D0}" type="parTrans" cxnId="{4D65E638-E875-45F1-910E-AF344D7C575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B34B47F3-3097-4767-A85A-BF8AD720E167}" type="sibTrans" cxnId="{4D65E638-E875-45F1-910E-AF344D7C575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21193A96-FAB0-49DB-9323-F3BF3A50712D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Damaged wetlands</a:t>
          </a:r>
          <a:endParaRPr lang="en-AU" sz="2400" dirty="0">
            <a:solidFill>
              <a:srgbClr val="002060"/>
            </a:solidFill>
          </a:endParaRPr>
        </a:p>
      </dgm:t>
    </dgm:pt>
    <dgm:pt modelId="{2CB2C927-6784-4610-85FE-BE0F9683E14A}" type="parTrans" cxnId="{41BE8066-D333-465A-B05A-9732FF632E36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44B3D838-6BC0-4F67-B232-790D6D313B4A}" type="sibTrans" cxnId="{41BE8066-D333-465A-B05A-9732FF632E36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82EBC5F8-4D13-4EE0-BCA7-193EAD414094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Polluted water</a:t>
          </a:r>
          <a:endParaRPr lang="en-AU" sz="2400" dirty="0">
            <a:solidFill>
              <a:srgbClr val="002060"/>
            </a:solidFill>
          </a:endParaRPr>
        </a:p>
      </dgm:t>
    </dgm:pt>
    <dgm:pt modelId="{356228A2-7363-42DF-BE62-5BCC0F23B750}" type="parTrans" cxnId="{F7601B11-2775-4500-B244-BC756C62C4EF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26BC25BF-A7E7-4296-9ABF-EE62FBA65473}" type="sibTrans" cxnId="{F7601B11-2775-4500-B244-BC756C62C4EF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3493BEDD-9A27-48D3-BBA4-BB8B4EA95E1B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Impact on coastal species</a:t>
          </a:r>
          <a:endParaRPr lang="en-AU" sz="2400" dirty="0">
            <a:solidFill>
              <a:srgbClr val="002060"/>
            </a:solidFill>
          </a:endParaRPr>
        </a:p>
      </dgm:t>
    </dgm:pt>
    <dgm:pt modelId="{2C30FD2C-9224-4B4F-9D7C-7E3CC53F61F0}" type="parTrans" cxnId="{A044AC1D-8072-456E-BDD2-6F0CB8C46D78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DF6ED55F-5103-4FC3-98DB-7AC1786692F5}" type="sibTrans" cxnId="{A044AC1D-8072-456E-BDD2-6F0CB8C46D78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CE06C6BF-DC0C-42BA-8A77-CFC5E5AD0AF5}" type="pres">
      <dgm:prSet presAssocID="{DDA20B5A-B83B-4685-9923-49024F364D0E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AU"/>
        </a:p>
      </dgm:t>
    </dgm:pt>
    <dgm:pt modelId="{0C7D521D-A89F-4BA5-9451-19EC1180DF7F}" type="pres">
      <dgm:prSet presAssocID="{FF2626F1-0FDD-4E80-A12A-23D34D004575}" presName="singleCycle" presStyleCnt="0"/>
      <dgm:spPr/>
    </dgm:pt>
    <dgm:pt modelId="{4A59FEC7-5291-4EAF-B6C7-07A26B9393AC}" type="pres">
      <dgm:prSet presAssocID="{FF2626F1-0FDD-4E80-A12A-23D34D004575}" presName="singleCenter" presStyleLbl="node1" presStyleIdx="0" presStyleCnt="5">
        <dgm:presLayoutVars>
          <dgm:chMax val="7"/>
          <dgm:chPref val="7"/>
        </dgm:presLayoutVars>
      </dgm:prSet>
      <dgm:spPr/>
      <dgm:t>
        <a:bodyPr/>
        <a:lstStyle/>
        <a:p>
          <a:endParaRPr lang="en-AU"/>
        </a:p>
      </dgm:t>
    </dgm:pt>
    <dgm:pt modelId="{DFBF556A-180A-4174-A8F6-2DB91FE21F51}" type="pres">
      <dgm:prSet presAssocID="{54E84764-CBF7-45A4-9984-F071DE2471D0}" presName="Name56" presStyleLbl="parChTrans1D2" presStyleIdx="0" presStyleCnt="4"/>
      <dgm:spPr/>
      <dgm:t>
        <a:bodyPr/>
        <a:lstStyle/>
        <a:p>
          <a:endParaRPr lang="en-AU"/>
        </a:p>
      </dgm:t>
    </dgm:pt>
    <dgm:pt modelId="{6982723C-2B89-4DAC-8E11-F4D2413F0468}" type="pres">
      <dgm:prSet presAssocID="{31F30B1B-006A-45B7-9224-427C8A61606E}" presName="text0" presStyleLbl="node1" presStyleIdx="1" presStyleCnt="5" custScaleX="152726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7AAF3F4E-1214-4D97-BFD3-B0E29A509F75}" type="pres">
      <dgm:prSet presAssocID="{2CB2C927-6784-4610-85FE-BE0F9683E14A}" presName="Name56" presStyleLbl="parChTrans1D2" presStyleIdx="1" presStyleCnt="4"/>
      <dgm:spPr/>
      <dgm:t>
        <a:bodyPr/>
        <a:lstStyle/>
        <a:p>
          <a:endParaRPr lang="en-AU"/>
        </a:p>
      </dgm:t>
    </dgm:pt>
    <dgm:pt modelId="{FDDEEDDE-2F85-44C0-9E6C-CBB04468FE4A}" type="pres">
      <dgm:prSet presAssocID="{21193A96-FAB0-49DB-9323-F3BF3A50712D}" presName="text0" presStyleLbl="node1" presStyleIdx="2" presStyleCnt="5" custScaleX="145228" custRadScaleRad="92010" custRadScaleInc="198618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27521152-8D1A-401E-8E3B-DBE0161947EB}" type="pres">
      <dgm:prSet presAssocID="{356228A2-7363-42DF-BE62-5BCC0F23B750}" presName="Name56" presStyleLbl="parChTrans1D2" presStyleIdx="2" presStyleCnt="4"/>
      <dgm:spPr/>
      <dgm:t>
        <a:bodyPr/>
        <a:lstStyle/>
        <a:p>
          <a:endParaRPr lang="en-AU"/>
        </a:p>
      </dgm:t>
    </dgm:pt>
    <dgm:pt modelId="{A7E25E6B-89C2-4AF6-8597-F37AB401D242}" type="pres">
      <dgm:prSet presAssocID="{82EBC5F8-4D13-4EE0-BCA7-193EAD414094}" presName="text0" presStyleLbl="node1" presStyleIdx="3" presStyleCnt="5" custRadScaleRad="100576" custRadScaleInc="-200000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2775EDA6-E98C-4EB8-B186-2E5F1FC1D284}" type="pres">
      <dgm:prSet presAssocID="{2C30FD2C-9224-4B4F-9D7C-7E3CC53F61F0}" presName="Name56" presStyleLbl="parChTrans1D2" presStyleIdx="3" presStyleCnt="4"/>
      <dgm:spPr/>
      <dgm:t>
        <a:bodyPr/>
        <a:lstStyle/>
        <a:p>
          <a:endParaRPr lang="en-AU"/>
        </a:p>
      </dgm:t>
    </dgm:pt>
    <dgm:pt modelId="{F1B6B929-4C09-4B32-83AC-88C5E737AC83}" type="pres">
      <dgm:prSet presAssocID="{3493BEDD-9A27-48D3-BBA4-BB8B4EA95E1B}" presName="text0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</dgm:ptLst>
  <dgm:cxnLst>
    <dgm:cxn modelId="{41BE8066-D333-465A-B05A-9732FF632E36}" srcId="{FF2626F1-0FDD-4E80-A12A-23D34D004575}" destId="{21193A96-FAB0-49DB-9323-F3BF3A50712D}" srcOrd="1" destOrd="0" parTransId="{2CB2C927-6784-4610-85FE-BE0F9683E14A}" sibTransId="{44B3D838-6BC0-4F67-B232-790D6D313B4A}"/>
    <dgm:cxn modelId="{F7601B11-2775-4500-B244-BC756C62C4EF}" srcId="{FF2626F1-0FDD-4E80-A12A-23D34D004575}" destId="{82EBC5F8-4D13-4EE0-BCA7-193EAD414094}" srcOrd="2" destOrd="0" parTransId="{356228A2-7363-42DF-BE62-5BCC0F23B750}" sibTransId="{26BC25BF-A7E7-4296-9ABF-EE62FBA65473}"/>
    <dgm:cxn modelId="{30A5EA1A-621E-4A21-8B18-EFB667DCB04B}" type="presOf" srcId="{54E84764-CBF7-45A4-9984-F071DE2471D0}" destId="{DFBF556A-180A-4174-A8F6-2DB91FE21F51}" srcOrd="0" destOrd="0" presId="urn:microsoft.com/office/officeart/2008/layout/RadialCluster"/>
    <dgm:cxn modelId="{A044AC1D-8072-456E-BDD2-6F0CB8C46D78}" srcId="{FF2626F1-0FDD-4E80-A12A-23D34D004575}" destId="{3493BEDD-9A27-48D3-BBA4-BB8B4EA95E1B}" srcOrd="3" destOrd="0" parTransId="{2C30FD2C-9224-4B4F-9D7C-7E3CC53F61F0}" sibTransId="{DF6ED55F-5103-4FC3-98DB-7AC1786692F5}"/>
    <dgm:cxn modelId="{021C9783-AE02-446F-9779-CDC296376E40}" type="presOf" srcId="{2C30FD2C-9224-4B4F-9D7C-7E3CC53F61F0}" destId="{2775EDA6-E98C-4EB8-B186-2E5F1FC1D284}" srcOrd="0" destOrd="0" presId="urn:microsoft.com/office/officeart/2008/layout/RadialCluster"/>
    <dgm:cxn modelId="{FB27C23D-EC62-4029-AD79-EF3194DBBCE7}" type="presOf" srcId="{21193A96-FAB0-49DB-9323-F3BF3A50712D}" destId="{FDDEEDDE-2F85-44C0-9E6C-CBB04468FE4A}" srcOrd="0" destOrd="0" presId="urn:microsoft.com/office/officeart/2008/layout/RadialCluster"/>
    <dgm:cxn modelId="{987B856C-9277-4A46-85F7-D3414EAC9D5E}" type="presOf" srcId="{FF2626F1-0FDD-4E80-A12A-23D34D004575}" destId="{4A59FEC7-5291-4EAF-B6C7-07A26B9393AC}" srcOrd="0" destOrd="0" presId="urn:microsoft.com/office/officeart/2008/layout/RadialCluster"/>
    <dgm:cxn modelId="{AA902036-FF4D-4061-99E9-15A1C84AA017}" type="presOf" srcId="{3493BEDD-9A27-48D3-BBA4-BB8B4EA95E1B}" destId="{F1B6B929-4C09-4B32-83AC-88C5E737AC83}" srcOrd="0" destOrd="0" presId="urn:microsoft.com/office/officeart/2008/layout/RadialCluster"/>
    <dgm:cxn modelId="{4D65E638-E875-45F1-910E-AF344D7C5752}" srcId="{FF2626F1-0FDD-4E80-A12A-23D34D004575}" destId="{31F30B1B-006A-45B7-9224-427C8A61606E}" srcOrd="0" destOrd="0" parTransId="{54E84764-CBF7-45A4-9984-F071DE2471D0}" sibTransId="{B34B47F3-3097-4767-A85A-BF8AD720E167}"/>
    <dgm:cxn modelId="{11AEC19C-1053-4283-A488-9226DD913C67}" type="presOf" srcId="{31F30B1B-006A-45B7-9224-427C8A61606E}" destId="{6982723C-2B89-4DAC-8E11-F4D2413F0468}" srcOrd="0" destOrd="0" presId="urn:microsoft.com/office/officeart/2008/layout/RadialCluster"/>
    <dgm:cxn modelId="{C07BFF7A-8E10-411E-8E30-AC863CC2A0E4}" type="presOf" srcId="{DDA20B5A-B83B-4685-9923-49024F364D0E}" destId="{CE06C6BF-DC0C-42BA-8A77-CFC5E5AD0AF5}" srcOrd="0" destOrd="0" presId="urn:microsoft.com/office/officeart/2008/layout/RadialCluster"/>
    <dgm:cxn modelId="{E576871D-8E85-48E0-B191-57BE26A61672}" srcId="{DDA20B5A-B83B-4685-9923-49024F364D0E}" destId="{FF2626F1-0FDD-4E80-A12A-23D34D004575}" srcOrd="0" destOrd="0" parTransId="{A4157F7C-98AC-43EC-8C88-5BC5A907C963}" sibTransId="{F74D5D28-B131-4C86-89E0-7A124EA8C712}"/>
    <dgm:cxn modelId="{A5D63632-A2CD-4C2E-ABA1-01CBBD2504C7}" type="presOf" srcId="{82EBC5F8-4D13-4EE0-BCA7-193EAD414094}" destId="{A7E25E6B-89C2-4AF6-8597-F37AB401D242}" srcOrd="0" destOrd="0" presId="urn:microsoft.com/office/officeart/2008/layout/RadialCluster"/>
    <dgm:cxn modelId="{57D976BC-5A31-4A6F-9A7A-E3898B8288D9}" type="presOf" srcId="{356228A2-7363-42DF-BE62-5BCC0F23B750}" destId="{27521152-8D1A-401E-8E3B-DBE0161947EB}" srcOrd="0" destOrd="0" presId="urn:microsoft.com/office/officeart/2008/layout/RadialCluster"/>
    <dgm:cxn modelId="{05221675-FC34-43D8-9C9E-824F5464F1EB}" type="presOf" srcId="{2CB2C927-6784-4610-85FE-BE0F9683E14A}" destId="{7AAF3F4E-1214-4D97-BFD3-B0E29A509F75}" srcOrd="0" destOrd="0" presId="urn:microsoft.com/office/officeart/2008/layout/RadialCluster"/>
    <dgm:cxn modelId="{C4782E46-34F2-4D48-A6CC-D3ABB0F5EEC1}" type="presParOf" srcId="{CE06C6BF-DC0C-42BA-8A77-CFC5E5AD0AF5}" destId="{0C7D521D-A89F-4BA5-9451-19EC1180DF7F}" srcOrd="0" destOrd="0" presId="urn:microsoft.com/office/officeart/2008/layout/RadialCluster"/>
    <dgm:cxn modelId="{216C6736-0ABE-41C1-B792-39EEC4F1612C}" type="presParOf" srcId="{0C7D521D-A89F-4BA5-9451-19EC1180DF7F}" destId="{4A59FEC7-5291-4EAF-B6C7-07A26B9393AC}" srcOrd="0" destOrd="0" presId="urn:microsoft.com/office/officeart/2008/layout/RadialCluster"/>
    <dgm:cxn modelId="{B67B8499-6C2C-498F-9717-528F74A8DB31}" type="presParOf" srcId="{0C7D521D-A89F-4BA5-9451-19EC1180DF7F}" destId="{DFBF556A-180A-4174-A8F6-2DB91FE21F51}" srcOrd="1" destOrd="0" presId="urn:microsoft.com/office/officeart/2008/layout/RadialCluster"/>
    <dgm:cxn modelId="{0F1B8AC9-702E-4342-9E03-2D041AC0032D}" type="presParOf" srcId="{0C7D521D-A89F-4BA5-9451-19EC1180DF7F}" destId="{6982723C-2B89-4DAC-8E11-F4D2413F0468}" srcOrd="2" destOrd="0" presId="urn:microsoft.com/office/officeart/2008/layout/RadialCluster"/>
    <dgm:cxn modelId="{EB1C64F0-312E-4B8E-A606-0B7A45DA0A35}" type="presParOf" srcId="{0C7D521D-A89F-4BA5-9451-19EC1180DF7F}" destId="{7AAF3F4E-1214-4D97-BFD3-B0E29A509F75}" srcOrd="3" destOrd="0" presId="urn:microsoft.com/office/officeart/2008/layout/RadialCluster"/>
    <dgm:cxn modelId="{F0376FC6-417F-4244-A33D-C221D0DBACC1}" type="presParOf" srcId="{0C7D521D-A89F-4BA5-9451-19EC1180DF7F}" destId="{FDDEEDDE-2F85-44C0-9E6C-CBB04468FE4A}" srcOrd="4" destOrd="0" presId="urn:microsoft.com/office/officeart/2008/layout/RadialCluster"/>
    <dgm:cxn modelId="{F71E56BA-2A98-4F81-85D0-0F683EE60B8B}" type="presParOf" srcId="{0C7D521D-A89F-4BA5-9451-19EC1180DF7F}" destId="{27521152-8D1A-401E-8E3B-DBE0161947EB}" srcOrd="5" destOrd="0" presId="urn:microsoft.com/office/officeart/2008/layout/RadialCluster"/>
    <dgm:cxn modelId="{A7FCA6F4-DBDC-4298-AD47-DE5873A129AD}" type="presParOf" srcId="{0C7D521D-A89F-4BA5-9451-19EC1180DF7F}" destId="{A7E25E6B-89C2-4AF6-8597-F37AB401D242}" srcOrd="6" destOrd="0" presId="urn:microsoft.com/office/officeart/2008/layout/RadialCluster"/>
    <dgm:cxn modelId="{983C5E54-FA05-4E39-9AD5-58227206EF9A}" type="presParOf" srcId="{0C7D521D-A89F-4BA5-9451-19EC1180DF7F}" destId="{2775EDA6-E98C-4EB8-B186-2E5F1FC1D284}" srcOrd="7" destOrd="0" presId="urn:microsoft.com/office/officeart/2008/layout/RadialCluster"/>
    <dgm:cxn modelId="{5B294D6E-E9CC-4817-B60F-BD850A78EAF6}" type="presParOf" srcId="{0C7D521D-A89F-4BA5-9451-19EC1180DF7F}" destId="{F1B6B929-4C09-4B32-83AC-88C5E737AC83}" srcOrd="8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2398D2-6E25-4FD3-A0F0-CF49534BD345}">
      <dsp:nvSpPr>
        <dsp:cNvPr id="0" name=""/>
        <dsp:cNvSpPr/>
      </dsp:nvSpPr>
      <dsp:spPr>
        <a:xfrm>
          <a:off x="830610" y="459830"/>
          <a:ext cx="2607861" cy="2209625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6FD91D-EF0F-4883-AEDF-8D8AB35292B7}">
      <dsp:nvSpPr>
        <dsp:cNvPr id="0" name=""/>
        <dsp:cNvSpPr/>
      </dsp:nvSpPr>
      <dsp:spPr>
        <a:xfrm>
          <a:off x="830610" y="38502"/>
          <a:ext cx="2607861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smtClean="0"/>
            <a:t>NSW</a:t>
          </a:r>
          <a:endParaRPr lang="en-AU" sz="2800" kern="1200"/>
        </a:p>
      </dsp:txBody>
      <dsp:txXfrm>
        <a:off x="830610" y="38502"/>
        <a:ext cx="2607861" cy="380488"/>
      </dsp:txXfrm>
    </dsp:sp>
    <dsp:sp modelId="{329D8AA8-8C81-4612-8CEE-A4BFB54352D8}">
      <dsp:nvSpPr>
        <dsp:cNvPr id="0" name=""/>
        <dsp:cNvSpPr/>
      </dsp:nvSpPr>
      <dsp:spPr>
        <a:xfrm>
          <a:off x="5183220" y="408257"/>
          <a:ext cx="2607861" cy="2209625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2B8ED7-A4AE-4210-AB15-824E819DBF48}">
      <dsp:nvSpPr>
        <dsp:cNvPr id="0" name=""/>
        <dsp:cNvSpPr/>
      </dsp:nvSpPr>
      <dsp:spPr>
        <a:xfrm>
          <a:off x="5183220" y="35435"/>
          <a:ext cx="2607861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180719"/>
                <a:satOff val="-3780"/>
                <a:lumOff val="21031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180719"/>
                <a:satOff val="-3780"/>
                <a:lumOff val="21031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180719"/>
                <a:satOff val="-3780"/>
                <a:lumOff val="210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dirty="0" smtClean="0"/>
            <a:t>SE QLD</a:t>
          </a:r>
          <a:endParaRPr lang="en-AU" sz="2800" kern="1200" dirty="0"/>
        </a:p>
      </dsp:txBody>
      <dsp:txXfrm>
        <a:off x="5183220" y="35435"/>
        <a:ext cx="2607861" cy="380488"/>
      </dsp:txXfrm>
    </dsp:sp>
    <dsp:sp modelId="{0997F2BB-CF10-405B-B621-B89304A1B654}">
      <dsp:nvSpPr>
        <dsp:cNvPr id="0" name=""/>
        <dsp:cNvSpPr/>
      </dsp:nvSpPr>
      <dsp:spPr>
        <a:xfrm>
          <a:off x="370108" y="3440503"/>
          <a:ext cx="3300953" cy="2209625"/>
        </a:xfrm>
        <a:prstGeom prst="rect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02E945-E5A2-45DC-BF4B-601F50AB2735}">
      <dsp:nvSpPr>
        <dsp:cNvPr id="0" name=""/>
        <dsp:cNvSpPr/>
      </dsp:nvSpPr>
      <dsp:spPr>
        <a:xfrm>
          <a:off x="311587" y="3019175"/>
          <a:ext cx="3417994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361437"/>
                <a:satOff val="-7560"/>
                <a:lumOff val="42063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361437"/>
                <a:satOff val="-7560"/>
                <a:lumOff val="42063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361437"/>
                <a:satOff val="-7560"/>
                <a:lumOff val="4206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dirty="0" smtClean="0">
              <a:solidFill>
                <a:srgbClr val="002060"/>
              </a:solidFill>
            </a:rPr>
            <a:t>South of Perth -  WA</a:t>
          </a:r>
          <a:endParaRPr lang="en-AU" sz="2800" kern="1200" dirty="0">
            <a:solidFill>
              <a:srgbClr val="002060"/>
            </a:solidFill>
          </a:endParaRPr>
        </a:p>
      </dsp:txBody>
      <dsp:txXfrm>
        <a:off x="311587" y="3019175"/>
        <a:ext cx="3417994" cy="380488"/>
      </dsp:txXfrm>
    </dsp:sp>
    <dsp:sp modelId="{8048D418-C5D2-424E-9494-BEFF4927CE75}">
      <dsp:nvSpPr>
        <dsp:cNvPr id="0" name=""/>
        <dsp:cNvSpPr/>
      </dsp:nvSpPr>
      <dsp:spPr>
        <a:xfrm>
          <a:off x="4679179" y="3440503"/>
          <a:ext cx="3788962" cy="2209625"/>
        </a:xfrm>
        <a:prstGeom prst="rect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36D1B0-CABB-45F3-AF6D-1CD0ECABC2CB}">
      <dsp:nvSpPr>
        <dsp:cNvPr id="0" name=""/>
        <dsp:cNvSpPr/>
      </dsp:nvSpPr>
      <dsp:spPr>
        <a:xfrm>
          <a:off x="4636749" y="3019175"/>
          <a:ext cx="3873822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180719"/>
                <a:satOff val="-3780"/>
                <a:lumOff val="21031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180719"/>
                <a:satOff val="-3780"/>
                <a:lumOff val="21031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180719"/>
                <a:satOff val="-3780"/>
                <a:lumOff val="210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dirty="0" smtClean="0"/>
            <a:t>Bass &amp; Surf Coasts - VIC</a:t>
          </a:r>
          <a:endParaRPr lang="en-AU" sz="2800" kern="1200" dirty="0"/>
        </a:p>
      </dsp:txBody>
      <dsp:txXfrm>
        <a:off x="4636749" y="3019175"/>
        <a:ext cx="3873822" cy="3804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59FEC7-5291-4EAF-B6C7-07A26B9393AC}">
      <dsp:nvSpPr>
        <dsp:cNvPr id="0" name=""/>
        <dsp:cNvSpPr/>
      </dsp:nvSpPr>
      <dsp:spPr>
        <a:xfrm>
          <a:off x="2433871" y="2217846"/>
          <a:ext cx="1901011" cy="1901011"/>
        </a:xfrm>
        <a:prstGeom prst="round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AU" sz="2400" kern="1200" dirty="0">
            <a:solidFill>
              <a:srgbClr val="002060"/>
            </a:solidFill>
          </a:endParaRPr>
        </a:p>
      </dsp:txBody>
      <dsp:txXfrm>
        <a:off x="2526671" y="2310646"/>
        <a:ext cx="1715411" cy="1715411"/>
      </dsp:txXfrm>
    </dsp:sp>
    <dsp:sp modelId="{DFBF556A-180A-4174-A8F6-2DB91FE21F51}">
      <dsp:nvSpPr>
        <dsp:cNvPr id="0" name=""/>
        <dsp:cNvSpPr/>
      </dsp:nvSpPr>
      <dsp:spPr>
        <a:xfrm rot="16200000">
          <a:off x="2912565" y="1746034"/>
          <a:ext cx="94362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43624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82723C-2B89-4DAC-8E11-F4D2413F0468}">
      <dsp:nvSpPr>
        <dsp:cNvPr id="0" name=""/>
        <dsp:cNvSpPr/>
      </dsp:nvSpPr>
      <dsp:spPr>
        <a:xfrm>
          <a:off x="2411758" y="544"/>
          <a:ext cx="1945236" cy="1273677"/>
        </a:xfrm>
        <a:prstGeom prst="roundRect">
          <a:avLst/>
        </a:prstGeom>
        <a:solidFill>
          <a:schemeClr val="accent3">
            <a:shade val="80000"/>
            <a:hueOff val="54727"/>
            <a:satOff val="-358"/>
            <a:lumOff val="6139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Destroyed dunes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2473934" y="62720"/>
        <a:ext cx="1820884" cy="1149325"/>
      </dsp:txXfrm>
    </dsp:sp>
    <dsp:sp modelId="{7AAF3F4E-1214-4D97-BFD3-B0E29A509F75}">
      <dsp:nvSpPr>
        <dsp:cNvPr id="0" name=""/>
        <dsp:cNvSpPr/>
      </dsp:nvSpPr>
      <dsp:spPr>
        <a:xfrm rot="5362686">
          <a:off x="3028064" y="4489488"/>
          <a:ext cx="74130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306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DEEDDE-2F85-44C0-9E6C-CBB04468FE4A}">
      <dsp:nvSpPr>
        <dsp:cNvPr id="0" name=""/>
        <dsp:cNvSpPr/>
      </dsp:nvSpPr>
      <dsp:spPr>
        <a:xfrm>
          <a:off x="2484785" y="4860120"/>
          <a:ext cx="1849736" cy="1273677"/>
        </a:xfrm>
        <a:prstGeom prst="roundRect">
          <a:avLst/>
        </a:prstGeom>
        <a:solidFill>
          <a:schemeClr val="accent3">
            <a:shade val="80000"/>
            <a:hueOff val="109454"/>
            <a:satOff val="-716"/>
            <a:lumOff val="12277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Damaged wetlands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2546961" y="4922296"/>
        <a:ext cx="1725384" cy="1149325"/>
      </dsp:txXfrm>
    </dsp:sp>
    <dsp:sp modelId="{27521152-8D1A-401E-8E3B-DBE0161947EB}">
      <dsp:nvSpPr>
        <dsp:cNvPr id="0" name=""/>
        <dsp:cNvSpPr/>
      </dsp:nvSpPr>
      <dsp:spPr>
        <a:xfrm>
          <a:off x="4334882" y="3168351"/>
          <a:ext cx="95820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58202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E25E6B-89C2-4AF6-8597-F37AB401D242}">
      <dsp:nvSpPr>
        <dsp:cNvPr id="0" name=""/>
        <dsp:cNvSpPr/>
      </dsp:nvSpPr>
      <dsp:spPr>
        <a:xfrm>
          <a:off x="5293085" y="2531513"/>
          <a:ext cx="1273677" cy="1273677"/>
        </a:xfrm>
        <a:prstGeom prst="roundRect">
          <a:avLst/>
        </a:prstGeom>
        <a:solidFill>
          <a:schemeClr val="accent3">
            <a:shade val="80000"/>
            <a:hueOff val="164182"/>
            <a:satOff val="-1073"/>
            <a:lumOff val="18416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Polluted water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5355261" y="2593689"/>
        <a:ext cx="1149325" cy="1149325"/>
      </dsp:txXfrm>
    </dsp:sp>
    <dsp:sp modelId="{2775EDA6-E98C-4EB8-B186-2E5F1FC1D284}">
      <dsp:nvSpPr>
        <dsp:cNvPr id="0" name=""/>
        <dsp:cNvSpPr/>
      </dsp:nvSpPr>
      <dsp:spPr>
        <a:xfrm rot="10800000">
          <a:off x="1490247" y="3168352"/>
          <a:ext cx="94362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43624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B6B929-4C09-4B32-83AC-88C5E737AC83}">
      <dsp:nvSpPr>
        <dsp:cNvPr id="0" name=""/>
        <dsp:cNvSpPr/>
      </dsp:nvSpPr>
      <dsp:spPr>
        <a:xfrm>
          <a:off x="216569" y="2531513"/>
          <a:ext cx="1273677" cy="1273677"/>
        </a:xfrm>
        <a:prstGeom prst="roundRect">
          <a:avLst/>
        </a:prstGeom>
        <a:solidFill>
          <a:schemeClr val="accent3">
            <a:shade val="80000"/>
            <a:hueOff val="218909"/>
            <a:satOff val="-1431"/>
            <a:lumOff val="24554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Impact on coastal species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278745" y="2593689"/>
        <a:ext cx="1149325" cy="11493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TitledPictureBlocks">
  <dgm:title val=""/>
  <dgm:desc val=""/>
  <dgm:catLst>
    <dgm:cat type="picture" pri="10000"/>
    <dgm:cat type="pictureconvert" pri="10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off" val="ctr"/>
          <dgm:param type="grDir" val="tL"/>
        </dgm:alg>
      </dgm:if>
      <dgm:else name="Name2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op="equ"/>
      <dgm:constr type="primFontSz" for="des" forName="ChildText" op="equ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787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ParentText" refType="w" fact="0"/>
              <dgm:constr type="t" for="ch" forName="ParentText" refType="h" fact="0"/>
              <dgm:constr type="w" for="ch" forName="ParentText" refType="w" fact="0.7457"/>
              <dgm:constr type="h" for="ch" forName="ParentText" refType="h" fact="0.15"/>
              <dgm:constr type="l" for="ch" forName="Image" refType="w" fact="0"/>
              <dgm:constr type="t" for="ch" forName="Image" refType="h" fact="0.1661"/>
              <dgm:constr type="w" for="ch" forName="Image" refType="w" fact="0.7457"/>
              <dgm:constr type="h" for="ch" forName="Image" refType="h" fact="0.8711"/>
              <dgm:constr type="l" for="ch" forName="ChildText" refType="w" fact="0.6464"/>
              <dgm:constr type="t" for="ch" forName="ChildText" refType="h" fact="0.288"/>
              <dgm:constr type="w" for="ch" forName="ChildText" refType="w" fact="0.3536"/>
              <dgm:constr type="h" for="ch" forName="ChildText" refType="h" fact="0.5074"/>
            </dgm:constrLst>
          </dgm:if>
          <dgm:else name="Name5">
            <dgm:constrLst>
              <dgm:constr type="l" for="ch" forName="ParentText" refType="w" fact="0.26"/>
              <dgm:constr type="t" for="ch" forName="ParentText" refType="h" fact="0"/>
              <dgm:constr type="w" for="ch" forName="ParentText" refType="w" fact="0.7457"/>
              <dgm:constr type="h" for="ch" forName="ParentText" refType="h" fact="0.15"/>
              <dgm:constr type="l" for="ch" forName="Image" refType="w" fact="0.26"/>
              <dgm:constr type="t" for="ch" forName="Image" refType="h" fact="0.1661"/>
              <dgm:constr type="w" for="ch" forName="Image" refType="w" fact="0.7446"/>
              <dgm:constr type="h" for="ch" forName="Image" refType="h" fact="0.8711"/>
              <dgm:constr type="l" for="ch" forName="ChildText" refType="w" fact="0"/>
              <dgm:constr type="t" for="ch" forName="ChildText" refType="h" fact="0.288"/>
              <dgm:constr type="w" for="ch" forName="ChildText" refType="w" fact="0.3536"/>
              <dgm:constr type="h" for="ch" forName="ChildText" refType="h" fact="0.5074"/>
            </dgm:constrLst>
          </dgm:else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Image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Text" styleLbl="fgAcc1">
          <dgm:varLst>
            <dgm:chMax val="0"/>
            <dgm:chPref val="0"/>
            <dgm:bulletEnabled val="1"/>
          </dgm:varLst>
          <dgm:choose name="Name6">
            <dgm:if name="Name7" axis="des" ptType="node" func="cnt" op="equ" val="1">
              <dgm:alg type="tx">
                <dgm:param type="stBulletLvl" val="2"/>
                <dgm:param type="txAnchorVertCh" val="mid"/>
                <dgm:param type="parTxLTRAlign" val="l"/>
              </dgm:alg>
            </dgm:if>
            <dgm:else name="Name8">
              <dgm:alg type="tx">
                <dgm:param type="stBulletLvl" val="1"/>
                <dgm:param type="txAnchorVertCh" val="mid"/>
              </dgm:alg>
            </dgm:else>
          </dgm:choose>
          <dgm:choose name="Name9">
            <dgm:if name="Name10" axis="ch" ptType="node" func="cnt" op="gte" val="1"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</dgm:if>
            <dgm:else name="Name11"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jp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127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3193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612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7661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2772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264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7634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099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082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2550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439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hyperlink" Target="http://www.google.com.au/url?sa=i&amp;rct=j&amp;q=&amp;esrc=s&amp;source=images&amp;cd=&amp;cad=rja&amp;uact=8&amp;docid=PAospvtNRzSt1M&amp;tbnid=3dUVvrwRXM4ptM:&amp;ved=0CAUQjRw&amp;url=http://tx.english-ch.com/teacher/jocelyn/level-b/both-either-neither-not-only/&amp;ei=P8GFU-zoMcuikgXl2ICIBw&amp;psig=AFQjCNGub4r-xIFJDQOQ3GwErv0YZX9wXA&amp;ust=1401361055224040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hyperlink" Target="http://www.google.com.au/url?sa=i&amp;rct=j&amp;q=&amp;esrc=s&amp;source=images&amp;cd=&amp;cad=rja&amp;uact=8&amp;docid=ttnVsba3NQ3h0M&amp;tbnid=KtDKuFh_hJs9jM:&amp;ved=0CAUQjRw&amp;url=http://www.soundlizzard.com/blog/creativity-in-process-do-not-disturb&amp;ei=yMGFU8bMNsvGkwW4k4DQBg&amp;psig=AFQjCNEBWh-gV4f6-xEs0vKW5Y6qB8V6UA&amp;ust=1401361203395146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.au/url?sa=i&amp;rct=j&amp;q=&amp;esrc=s&amp;source=images&amp;cd=&amp;cad=rja&amp;uact=8&amp;docid=AyvDBCsseNKS0M&amp;tbnid=5w62YB78GsdUVM:&amp;ved=0CAUQjRw&amp;url=http://travelwithkids.about.com/od/familyvacationideas/ss/Australia-Gold-Coast-Things-To-Do.htm&amp;ei=MbiFU8H8CsaLkwWOzIDICg&amp;psig=AFQjCNGVNEXgLX3ex4A1vjHv7mBq_N4tHg&amp;ust=1401358723987740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://www.google.com.au/url?sa=i&amp;rct=j&amp;q=&amp;esrc=s&amp;source=images&amp;cd=&amp;cad=rja&amp;uact=8&amp;docid=EjDKyXlyWv_6dM&amp;tbnid=Mt37i-iA5cXFEM:&amp;ved=0CAUQjRw&amp;url=http://www.hollinden.com/november-2012-webinar&amp;ei=IbyFU6rtNojEkQWIlYCwBA&amp;psig=AFQjCNH5q9ta3gc_H0dY3_GzyLBy_WyS6g&amp;ust=1401359690482165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google.com.au/url?sa=i&amp;rct=j&amp;q=&amp;esrc=s&amp;source=images&amp;cd=&amp;cad=rja&amp;uact=8&amp;docid=HX38a0bRmT8_-M&amp;tbnid=IimS5u7EOPRn_M:&amp;ved=0CAUQjRw&amp;url=http://arazaan.com/about&amp;ei=F72FU5uFF4zmkgXwsYDQCQ&amp;psig=AFQjCNFC1qU8Sx0JR9X2RyjrW6sM-N41CA&amp;ust=1401360002647946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hyperlink" Target="http://www.google.com.au/url?sa=i&amp;rct=j&amp;q=&amp;esrc=s&amp;source=images&amp;cd=&amp;cad=rja&amp;uact=8&amp;docid=EW2X2i-wNYedgM&amp;tbnid=rE_3UHdoNEwZOM:&amp;ved=0CAUQjRw&amp;url=http://www.acefitness.org/certifiednewsarticle/1907/share-your-insights-take-the-2012-fitness-trends/&amp;ei=sbyFU-SzBIaSkQWQ7oDoBA&amp;psig=AFQjCNEPSo7hqhZG8u1aZyQGDixMyielkg&amp;ust=1401359893789595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3.jpeg"/><Relationship Id="rId7" Type="http://schemas.openxmlformats.org/officeDocument/2006/relationships/diagramColors" Target="../diagrams/colors2.xml"/><Relationship Id="rId2" Type="http://schemas.openxmlformats.org/officeDocument/2006/relationships/hyperlink" Target="http://movetowardwellness.com/what-is-wellness/environmental-wellness" TargetMode="Externa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://www.google.com.au/url?sa=i&amp;rct=j&amp;q=&amp;esrc=s&amp;source=images&amp;cd=&amp;cad=rja&amp;uact=8&amp;docid=izihMGyGVBUTmM&amp;tbnid=4fqGrD-XxfucOM:&amp;ved=0CAUQjRw&amp;url=http://smallbiztrends.com/2011/05/business-mistake-cannot-ignore.html&amp;ei=bL-FU66BFsn2kAW-_IDgCQ&amp;psig=AFQjCNE8xst0LdT8cwrpVeZ53tNbhB3m4A&amp;ust=1401360586561188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eg"/><Relationship Id="rId4" Type="http://schemas.openxmlformats.org/officeDocument/2006/relationships/hyperlink" Target="http://www.seachangetaskforce.org.au/Home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476672"/>
            <a:ext cx="4382120" cy="30674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12"/>
          <a:stretch/>
        </p:blipFill>
        <p:spPr>
          <a:xfrm>
            <a:off x="-36512" y="5669165"/>
            <a:ext cx="9180512" cy="122306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08257" y="3717032"/>
            <a:ext cx="595708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Americana BT" pitchFamily="2" charset="0"/>
              </a:rPr>
              <a:t>Lesson 7</a:t>
            </a:r>
            <a:endParaRPr lang="en-US" sz="96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Americana B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26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60466" y="57398"/>
            <a:ext cx="79567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Create a persuasive poster:</a:t>
            </a:r>
            <a:endParaRPr 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pic>
        <p:nvPicPr>
          <p:cNvPr id="15364" name="Picture 4" descr="http://tx.english-ch.com/teacher/jocelyn/logoeitheror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980728"/>
            <a:ext cx="1666875" cy="166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146378" y="2831590"/>
            <a:ext cx="8712968" cy="2376264"/>
            <a:chOff x="179512" y="4293096"/>
            <a:chExt cx="8712968" cy="2376264"/>
          </a:xfrm>
        </p:grpSpPr>
        <p:sp>
          <p:nvSpPr>
            <p:cNvPr id="3" name="Rounded Rectangle 2"/>
            <p:cNvSpPr/>
            <p:nvPr/>
          </p:nvSpPr>
          <p:spPr>
            <a:xfrm>
              <a:off x="179512" y="4293096"/>
              <a:ext cx="3888432" cy="2376264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800" dirty="0" smtClean="0"/>
                <a:t>Future coastal development should be limited as it is too damaging to the environment.</a:t>
              </a:r>
              <a:endParaRPr lang="en-AU" sz="2800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5004048" y="4293096"/>
              <a:ext cx="3888432" cy="2376264"/>
            </a:xfrm>
            <a:prstGeom prst="round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800" dirty="0" smtClean="0">
                  <a:solidFill>
                    <a:srgbClr val="002060"/>
                  </a:solidFill>
                </a:rPr>
                <a:t>Future coastal development should not be limited as it is not too damaging to the environment.</a:t>
              </a:r>
              <a:endParaRPr lang="en-AU" sz="2800" dirty="0">
                <a:solidFill>
                  <a:srgbClr val="002060"/>
                </a:solidFill>
              </a:endParaRPr>
            </a:p>
          </p:txBody>
        </p:sp>
      </p:grpSp>
      <p:pic>
        <p:nvPicPr>
          <p:cNvPr id="15366" name="Picture 6" descr="http://www.soundlizzard.com/sites/default/files/creative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4580" y="5274142"/>
            <a:ext cx="2688565" cy="158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9389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59532" y="2636912"/>
            <a:ext cx="8424936" cy="2808312"/>
          </a:xfrm>
          <a:prstGeom prst="roundRect">
            <a:avLst/>
          </a:prstGeom>
          <a:ln w="698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600" dirty="0" smtClean="0">
                <a:solidFill>
                  <a:srgbClr val="FF0000"/>
                </a:solidFill>
              </a:rPr>
              <a:t>Sea Change </a:t>
            </a:r>
            <a:r>
              <a:rPr lang="en-GB" sz="3600" dirty="0" smtClean="0"/>
              <a:t>is the movement of people to live on the coast. As a result, coastline areas are becoming built-up and emerging as major population centres.</a:t>
            </a:r>
            <a:endParaRPr lang="en-AU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42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5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39"/>
          <a:stretch/>
        </p:blipFill>
        <p:spPr bwMode="auto">
          <a:xfrm>
            <a:off x="8269968" y="476672"/>
            <a:ext cx="3928878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 descr="http://0.tqn.com/d/travelwithkids/1/0/p/3/2/GCT_aerial-gold-coast-australia-broadwater.jp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934" y="191244"/>
            <a:ext cx="6810375" cy="453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Left-Right Arrow 1"/>
          <p:cNvSpPr/>
          <p:nvPr/>
        </p:nvSpPr>
        <p:spPr>
          <a:xfrm>
            <a:off x="2272358" y="1631404"/>
            <a:ext cx="4717529" cy="576064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3 km wide coastal wide strip</a:t>
            </a:r>
            <a:endParaRPr lang="en-AU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26043" y="4781327"/>
            <a:ext cx="681037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20% of Australians live in coastal towns</a:t>
            </a:r>
            <a:endParaRPr lang="en-US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99164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813136296"/>
              </p:ext>
            </p:extLst>
          </p:nvPr>
        </p:nvGraphicFramePr>
        <p:xfrm>
          <a:off x="36843" y="1076534"/>
          <a:ext cx="9078517" cy="56886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/>
          <p:cNvSpPr/>
          <p:nvPr/>
        </p:nvSpPr>
        <p:spPr>
          <a:xfrm>
            <a:off x="212654" y="188640"/>
            <a:ext cx="85999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Most rapid coastal growth in:</a:t>
            </a:r>
            <a:endParaRPr 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26863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859755" y="156726"/>
            <a:ext cx="7344816" cy="4837549"/>
            <a:chOff x="1331640" y="1428393"/>
            <a:chExt cx="6248400" cy="4533900"/>
          </a:xfrm>
        </p:grpSpPr>
        <p:pic>
          <p:nvPicPr>
            <p:cNvPr id="10242" name="Picture 2" descr="http://www.hollinden.com/Websites/hollinden2010/images/Webinars/Question_Mark_Puzzle.jpg">
              <a:hlinkClick r:id="rId2"/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31640" y="1428393"/>
              <a:ext cx="6248400" cy="4533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/>
            <p:cNvSpPr/>
            <p:nvPr/>
          </p:nvSpPr>
          <p:spPr>
            <a:xfrm>
              <a:off x="1847937" y="5038963"/>
              <a:ext cx="527054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Down">
                <a:avLst>
                  <a:gd name="adj" fmla="val 21395923"/>
                </a:avLst>
              </a:prstTxWarp>
              <a:spAutoFit/>
            </a:bodyPr>
            <a:lstStyle/>
            <a:p>
              <a:pPr algn="ctr"/>
              <a:r>
                <a:rPr lang="en-US" sz="9600" b="1" cap="none" spc="0" dirty="0" smtClean="0">
                  <a:ln w="19050">
                    <a:solidFill>
                      <a:schemeClr val="tx2">
                        <a:tint val="1000"/>
                      </a:schemeClr>
                    </a:solidFill>
                    <a:prstDash val="solid"/>
                  </a:ln>
                  <a:solidFill>
                    <a:schemeClr val="accent3"/>
                  </a:solidFill>
                  <a:effectLst>
                    <a:outerShdw blurRad="50000" dist="50800" dir="7500000" algn="tl">
                      <a:srgbClr val="000000">
                        <a:shade val="5000"/>
                        <a:alpha val="35000"/>
                      </a:srgbClr>
                    </a:outerShdw>
                  </a:effectLst>
                </a:rPr>
                <a:t>Is this a problem?</a:t>
              </a:r>
              <a:endParaRPr lang="en-US" sz="9600" b="1" cap="none" spc="0" dirty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9815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247610" y="81558"/>
            <a:ext cx="4533900" cy="4533900"/>
            <a:chOff x="-247610" y="81558"/>
            <a:chExt cx="4533900" cy="4533900"/>
          </a:xfrm>
        </p:grpSpPr>
        <p:pic>
          <p:nvPicPr>
            <p:cNvPr id="11268" name="Picture 4" descr="http://arazaan.com/wp-content/uploads/2014/01/Man-Thinking-02.png">
              <a:hlinkClick r:id="rId2"/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47610" y="81558"/>
              <a:ext cx="4533900" cy="4533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1115616" y="908720"/>
              <a:ext cx="1999266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4800" b="1" cap="none" spc="0" dirty="0" smtClean="0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rPr>
                <a:t>Think!</a:t>
              </a:r>
              <a:endParaRPr lang="en-US" sz="4800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4072310"/>
            <a:ext cx="4176464" cy="2592288"/>
            <a:chOff x="4283968" y="1563637"/>
            <a:chExt cx="4176464" cy="2592288"/>
          </a:xfrm>
        </p:grpSpPr>
        <p:grpSp>
          <p:nvGrpSpPr>
            <p:cNvPr id="3" name="Group 2"/>
            <p:cNvGrpSpPr/>
            <p:nvPr/>
          </p:nvGrpSpPr>
          <p:grpSpPr>
            <a:xfrm>
              <a:off x="4283968" y="1563637"/>
              <a:ext cx="4176464" cy="2592288"/>
              <a:chOff x="467544" y="404664"/>
              <a:chExt cx="7781209" cy="4968552"/>
            </a:xfrm>
          </p:grpSpPr>
          <p:pic>
            <p:nvPicPr>
              <p:cNvPr id="11266" name="Picture 2" descr="http://www.acefitness.org/images/webcontent/certifiednews/November2011/Survey_main.jpg">
                <a:hlinkClick r:id="rId4"/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7544" y="404664"/>
                <a:ext cx="7781209" cy="49685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Rectangle 1"/>
              <p:cNvSpPr/>
              <p:nvPr/>
            </p:nvSpPr>
            <p:spPr>
              <a:xfrm>
                <a:off x="6290724" y="1909000"/>
                <a:ext cx="986762" cy="766878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b="1" cap="none" spc="0" dirty="0" smtClean="0">
                    <a:ln w="1778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</a:rPr>
                  <a:t>Yes</a:t>
                </a:r>
                <a:endParaRPr lang="en-US" sz="2000" b="1" cap="none" spc="0" dirty="0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735862" y="1448368"/>
                <a:ext cx="1073270" cy="64889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1600" b="1" cap="none" spc="0" dirty="0" smtClean="0">
                    <a:ln w="1778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</a:rPr>
                  <a:t>No</a:t>
                </a:r>
                <a:endParaRPr lang="en-US" sz="1600" b="1" cap="none" spc="0" dirty="0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endParaRP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5604350" y="3140968"/>
              <a:ext cx="1811971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 smtClean="0">
                  <a:ln w="10541" cmpd="sng">
                    <a:solidFill>
                      <a:schemeClr val="accent1">
                        <a:shade val="88000"/>
                        <a:satMod val="110000"/>
                      </a:schemeClr>
                    </a:solidFill>
                    <a:prstDash val="solid"/>
                  </a:ln>
                  <a:gradFill>
                    <a:gsLst>
                      <a:gs pos="0">
                        <a:schemeClr val="accent1">
                          <a:tint val="40000"/>
                          <a:satMod val="250000"/>
                        </a:schemeClr>
                      </a:gs>
                      <a:gs pos="9000">
                        <a:schemeClr val="accent1">
                          <a:tint val="52000"/>
                          <a:satMod val="300000"/>
                        </a:schemeClr>
                      </a:gs>
                      <a:gs pos="50000">
                        <a:schemeClr val="accent1">
                          <a:shade val="20000"/>
                          <a:satMod val="300000"/>
                        </a:schemeClr>
                      </a:gs>
                      <a:gs pos="79000">
                        <a:schemeClr val="accent1">
                          <a:tint val="52000"/>
                          <a:satMod val="300000"/>
                        </a:schemeClr>
                      </a:gs>
                      <a:gs pos="100000">
                        <a:schemeClr val="accent1">
                          <a:tint val="40000"/>
                          <a:satMod val="250000"/>
                        </a:schemeClr>
                      </a:gs>
                    </a:gsLst>
                    <a:lin ang="5400000"/>
                  </a:gradFill>
                  <a:effectLst/>
                </a:rPr>
                <a:t>Share</a:t>
              </a:r>
              <a:endParaRPr lang="en-US" sz="54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6900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02870"/>
            <a:ext cx="2388940" cy="6710506"/>
            <a:chOff x="0" y="102870"/>
            <a:chExt cx="2388940" cy="5295548"/>
          </a:xfrm>
        </p:grpSpPr>
        <p:pic>
          <p:nvPicPr>
            <p:cNvPr id="12290" name="Picture 2" descr="https://communitystack_production.s3.amazonaws.com/stacks/images/128/medium/56292by2wc3xqlv.jpg">
              <a:hlinkClick r:id="rId2"/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98" t="3920" b="3680"/>
            <a:stretch/>
          </p:blipFill>
          <p:spPr bwMode="auto">
            <a:xfrm>
              <a:off x="0" y="102870"/>
              <a:ext cx="2388940" cy="2640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" descr="https://communitystack_production.s3.amazonaws.com/stacks/images/128/medium/56292by2wc3xqlv.jpg">
              <a:hlinkClick r:id="rId2"/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98" t="3920" b="3680"/>
            <a:stretch/>
          </p:blipFill>
          <p:spPr bwMode="auto">
            <a:xfrm>
              <a:off x="0" y="2758088"/>
              <a:ext cx="2388940" cy="2640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6127475"/>
              </p:ext>
            </p:extLst>
          </p:nvPr>
        </p:nvGraphicFramePr>
        <p:xfrm>
          <a:off x="2087216" y="280338"/>
          <a:ext cx="7056784" cy="63367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752760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://smallbiztrends.com/wp-content/uploads/2011/05/problems-solutions.jpg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109"/>
          <a:stretch/>
        </p:blipFill>
        <p:spPr bwMode="auto">
          <a:xfrm>
            <a:off x="-26308" y="-180518"/>
            <a:ext cx="9252520" cy="288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475656" y="6309320"/>
            <a:ext cx="6102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>
                <a:hlinkClick r:id="rId4"/>
              </a:rPr>
              <a:t>http://</a:t>
            </a:r>
            <a:r>
              <a:rPr lang="en-AU" dirty="0" smtClean="0">
                <a:hlinkClick r:id="rId4"/>
              </a:rPr>
              <a:t>www.seachangetaskforce.org.au/Home.html</a:t>
            </a:r>
            <a:r>
              <a:rPr lang="en-AU" dirty="0" smtClean="0"/>
              <a:t> </a:t>
            </a:r>
            <a:endParaRPr lang="en-AU" dirty="0"/>
          </a:p>
        </p:txBody>
      </p:sp>
      <p:pic>
        <p:nvPicPr>
          <p:cNvPr id="13316" name="Picture 4" descr="http://www.seachangetaskforce.org.au/Home_files/sea%20change%20lo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3228578"/>
            <a:ext cx="2495550" cy="109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683568" y="3771702"/>
            <a:ext cx="20393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Who?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68446" y="4535299"/>
            <a:ext cx="23663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When?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00192" y="3862289"/>
            <a:ext cx="19303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Why?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84928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ttp://www.seachangetaskforce.org.au/Home_files/sea%20change%20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94948"/>
            <a:ext cx="3609163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679124"/>
            <a:ext cx="6648450" cy="456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830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131</Words>
  <Application>Microsoft Office PowerPoint</Application>
  <PresentationFormat>On-screen Show (4:3)</PresentationFormat>
  <Paragraphs>25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John XXIII College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</dc:title>
  <dc:creator>John XXIII College</dc:creator>
  <cp:lastModifiedBy>DONAVON Rebecca</cp:lastModifiedBy>
  <cp:revision>50</cp:revision>
  <dcterms:created xsi:type="dcterms:W3CDTF">2013-05-01T08:16:30Z</dcterms:created>
  <dcterms:modified xsi:type="dcterms:W3CDTF">2015-11-18T01:12:02Z</dcterms:modified>
</cp:coreProperties>
</file>

<file path=docProps/thumbnail.jpeg>
</file>